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3219" r:id="rId2"/>
    <p:sldId id="301" r:id="rId3"/>
    <p:sldId id="3220" r:id="rId4"/>
    <p:sldId id="3221" r:id="rId5"/>
    <p:sldId id="3222" r:id="rId6"/>
    <p:sldId id="3223" r:id="rId7"/>
    <p:sldId id="3224" r:id="rId8"/>
    <p:sldId id="3225" r:id="rId9"/>
    <p:sldId id="3226" r:id="rId10"/>
    <p:sldId id="3227" r:id="rId11"/>
    <p:sldId id="3228" r:id="rId12"/>
    <p:sldId id="3232" r:id="rId13"/>
    <p:sldId id="3233" r:id="rId14"/>
    <p:sldId id="3234" r:id="rId15"/>
    <p:sldId id="3229" r:id="rId16"/>
    <p:sldId id="3235" r:id="rId17"/>
    <p:sldId id="3231" r:id="rId18"/>
    <p:sldId id="267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91" autoAdjust="0"/>
  </p:normalViewPr>
  <p:slideViewPr>
    <p:cSldViewPr>
      <p:cViewPr varScale="1">
        <p:scale>
          <a:sx n="70" d="100"/>
          <a:sy n="70" d="100"/>
        </p:scale>
        <p:origin x="-16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61ACE-7C5E-4230-80B7-F704893F90C6}" type="datetimeFigureOut">
              <a:rPr lang="vi-VN" smtClean="0"/>
              <a:t>05/01/2022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A0460-B584-4FF4-837F-E846FFB901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406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D9430-8BE5-4EE2-8DE9-20E42445A7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53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42C2009-D4D7-4C22-AFAA-FD7926D3B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AD8EAC0-E1E7-4DA8-AB0B-9A0058511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8212728-C1D8-4C85-8FED-AF1647332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B7A8-A848-44BC-8C08-38A3CD4126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985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EE12D42-210C-4F18-B1AD-4B9E5DCCF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DAB5CA3-1826-4614-A980-5F535A403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309F249-945D-4D6F-AB08-CCDD2B557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1D342-5A6C-43A8-8B6B-520D0D3009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12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605C30F-C1C7-4EA4-96FC-109805C8C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C5501BC-0DB7-4868-8785-DD7B6D13C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11A59C0-36F6-404A-967B-83419FE1E7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A6081-0F91-478B-91D8-241C8E6027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375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49911E9-B5E1-4015-A70B-A675076E3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098CBF9-F7C4-4691-A2D6-538913E30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57B5C70-28B6-436E-B811-1119C660D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F40DC-F392-41F3-9C4C-C40A43ADA80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875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C0547D6-EDC2-44F9-84C8-1AD6D0F8F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A55FB68-D0E4-437C-8151-73E190046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0164962-EFBD-4961-AC91-D3692B87E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490A4-A9DF-45E2-96B5-436843E80C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069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291CD79-054F-46CF-9131-8610E75AA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8BF69E8-A467-4B07-9EE5-AF64D60FD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325006E-C0D2-4F78-BCB8-88141E342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54C9E-AE22-4834-A56B-AFA46F32DBD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405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2844A6F-8D3C-4B65-871E-92F3D8C09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F672E2-1597-4133-9CF7-037A196BD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98E4F6-CC1D-4CA9-8448-F1072FC68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FA5BA-FCF3-4B61-BD0F-E04A89AE3F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515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32E358C-9E73-4065-9D5F-3EB96FE77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1C38DE5-CA6C-424A-883D-369855704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5ABD389-6EB7-46A4-BEE0-256EF1809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B29E-E96F-41A5-BCFD-3BCFE9FD05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97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91B0EC8-7E84-4B56-B47D-51F6B4C88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0EFE705-F194-424C-9FB3-8B00690C2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AF754CF-A0FA-489F-B42C-F86F71EDF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A71B2-58E1-4F90-82CA-9B8349DF8F0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563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AF88DF6-FB12-459B-BC7F-F5864E3EA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64584A8-AC29-4E5B-AE4C-AFB370BAC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61C9A5F-CC76-4CDA-AB12-D421799B1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EA6D0-A30F-48F5-8F3D-B209D9E04B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912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8D30994-ADE0-486E-A49E-B85099CBD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6B2C4E-F142-4646-A2A8-CB1D616E9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B07E2A-B1C1-4D7E-9E45-1046AEDA7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54FE-22F4-4D45-AD01-C62EE090C1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1677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7408D7C-E640-4833-9686-3067BC8BF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C3FF8DE-7CBA-49BE-8EDC-301469E72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E13120-5AA4-4994-9DBD-AE734677D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6EF02-314C-4D0C-861C-61FCB1E066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211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BA9A2A3-2C76-4642-9D2D-A132EBB02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126D192-5D74-47C7-8A28-50591AB54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92FB93B4-B199-47E0-B2C8-3D0D0CB182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xmlns="" id="{39D9AEAA-58C1-4F20-AB98-1597B34281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xmlns="" id="{C6E7ACB4-F959-4541-915B-968336C120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316ECF-6EB5-420C-A024-43265BE92CF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gif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7.png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>
            <a:extLst>
              <a:ext uri="{FF2B5EF4-FFF2-40B4-BE49-F238E27FC236}">
                <a16:creationId xmlns:a16="http://schemas.microsoft.com/office/drawing/2014/main" xmlns="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98" y="5222858"/>
            <a:ext cx="988607" cy="1524391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xmlns="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1739" y="4967813"/>
            <a:ext cx="1959932" cy="219152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xmlns="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516" y="5365295"/>
            <a:ext cx="829601" cy="1600438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xmlns="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1839" y="5172397"/>
            <a:ext cx="929844" cy="1794012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xmlns="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6147" y="5446186"/>
            <a:ext cx="988607" cy="1520934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xmlns="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8664" y="5359250"/>
            <a:ext cx="1237487" cy="1272054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xmlns="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4797" y="5414844"/>
            <a:ext cx="877994" cy="1569328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xmlns="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6585" y="6213524"/>
            <a:ext cx="418257" cy="428627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xmlns="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9999" y="6424500"/>
            <a:ext cx="338754" cy="598004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xmlns="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04087" y="5999848"/>
            <a:ext cx="383691" cy="954041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xmlns="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3490" y="6143590"/>
            <a:ext cx="345667" cy="864167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xmlns="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35777" y="6225552"/>
            <a:ext cx="414800" cy="428627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xmlns="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44337" y="5873403"/>
            <a:ext cx="383691" cy="954041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xmlns="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94669" y="6177740"/>
            <a:ext cx="718988" cy="874538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xmlns="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91800" y="4956018"/>
            <a:ext cx="1959932" cy="219152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xmlns="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41999" y="4655108"/>
            <a:ext cx="767381" cy="2419669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xmlns="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25929" y="4546252"/>
            <a:ext cx="767381" cy="2419669"/>
          </a:xfrm>
          <a:prstGeom prst="rect">
            <a:avLst/>
          </a:prstGeom>
        </p:spPr>
      </p:pic>
      <p:sp>
        <p:nvSpPr>
          <p:cNvPr id="26" name="TextBox 4">
            <a:extLst>
              <a:ext uri="{FF2B5EF4-FFF2-40B4-BE49-F238E27FC236}">
                <a16:creationId xmlns:a16="http://schemas.microsoft.com/office/drawing/2014/main" xmlns="" id="{AA9FFB7F-3E11-4C18-9C23-923F4F721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7255" y="1904680"/>
            <a:ext cx="27222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1</a:t>
            </a:r>
          </a:p>
        </p:txBody>
      </p:sp>
      <p:pic>
        <p:nvPicPr>
          <p:cNvPr id="27" name="图片 2">
            <a:extLst>
              <a:ext uri="{FF2B5EF4-FFF2-40B4-BE49-F238E27FC236}">
                <a16:creationId xmlns:a16="http://schemas.microsoft.com/office/drawing/2014/main" xmlns="" id="{AC405B8B-D132-4015-AD2A-D4BF48CC046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6" r="18100" b="25697"/>
          <a:stretch/>
        </p:blipFill>
        <p:spPr>
          <a:xfrm flipH="1">
            <a:off x="9748254" y="-39756"/>
            <a:ext cx="2438889" cy="1704430"/>
          </a:xfrm>
          <a:prstGeom prst="rect">
            <a:avLst/>
          </a:prstGeom>
        </p:spPr>
      </p:pic>
      <p:pic>
        <p:nvPicPr>
          <p:cNvPr id="28" name="图片 2">
            <a:extLst>
              <a:ext uri="{FF2B5EF4-FFF2-40B4-BE49-F238E27FC236}">
                <a16:creationId xmlns:a16="http://schemas.microsoft.com/office/drawing/2014/main" xmlns="" id="{425DBFA9-BA48-4BCC-A955-365CC8E000DC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6" r="18100" b="25697"/>
          <a:stretch/>
        </p:blipFill>
        <p:spPr>
          <a:xfrm>
            <a:off x="15240" y="-39756"/>
            <a:ext cx="2438889" cy="170443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05B4D26-D1CB-4F65-B1C8-455B9E0D2F71}"/>
              </a:ext>
            </a:extLst>
          </p:cNvPr>
          <p:cNvSpPr txBox="1"/>
          <p:nvPr/>
        </p:nvSpPr>
        <p:spPr>
          <a:xfrm>
            <a:off x="1689588" y="726786"/>
            <a:ext cx="8757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HÒA ĐÔNG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E3AC81D-E32B-49C6-8D66-3D1C692E7951}"/>
              </a:ext>
            </a:extLst>
          </p:cNvPr>
          <p:cNvSpPr txBox="1"/>
          <p:nvPr/>
        </p:nvSpPr>
        <p:spPr>
          <a:xfrm>
            <a:off x="3429000" y="3455503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en-US" sz="4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 </a:t>
            </a:r>
            <a:r>
              <a:rPr 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4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0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32B6B90-E5A9-4983-AE9B-D9486FD78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685800" y="46954"/>
            <a:ext cx="10591800" cy="6814675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3B645663-DAE8-4C85-A1CE-D287787B2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648200"/>
            <a:ext cx="2857802" cy="20146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A826126-AEAA-4DE5-B72B-CC62FD5B11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157" t="30867" r="1343" b="-1420"/>
          <a:stretch/>
        </p:blipFill>
        <p:spPr>
          <a:xfrm>
            <a:off x="3942769" y="1423715"/>
            <a:ext cx="4713236" cy="3783676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xmlns="" id="{D48285B1-FC9E-497F-9586-6CEE96C6B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91185"/>
            <a:ext cx="3226173" cy="3226173"/>
          </a:xfrm>
          <a:prstGeom prst="rect">
            <a:avLst/>
          </a:prstGeom>
        </p:spPr>
      </p:pic>
      <p:pic>
        <p:nvPicPr>
          <p:cNvPr id="11" name="Picture 9" descr="F:\未标题-1.png">
            <a:extLst>
              <a:ext uri="{FF2B5EF4-FFF2-40B4-BE49-F238E27FC236}">
                <a16:creationId xmlns:a16="http://schemas.microsoft.com/office/drawing/2014/main" xmlns="" id="{4DA0DC0B-2C7E-4266-8787-2A07F5824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95082"/>
            <a:ext cx="2403341" cy="24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0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208287-EF99-4751-BD0E-14C42DDF3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" y="457200"/>
            <a:ext cx="12087226" cy="60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0" y="2895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vi-V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24941" y="42672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endParaRPr lang="vi-V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610600" y="428961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41046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208287-EF99-4751-BD0E-14C42DDF3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" y="457200"/>
            <a:ext cx="12087226" cy="60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53200" y="22098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vi-V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324359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endParaRPr lang="vi-V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544235" y="31242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vi-V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3276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endParaRPr lang="vi-V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44958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vi-VN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-1143000" y="5715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vi-V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74648" y="51917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  <a:endParaRPr lang="vi-V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305800" y="520198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</a:t>
            </a:r>
            <a:endParaRPr lang="vi-V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0" y="44958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4199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208287-EF99-4751-BD0E-14C42DDF3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" y="457200"/>
            <a:ext cx="12087226" cy="60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0400" y="204801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vi-V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170572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endParaRPr lang="vi-V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35052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vi-VN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153400" y="327048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endParaRPr lang="vi-V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829800" y="214499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vi-V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506200" y="101950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vi-V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4953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776100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  <a:endParaRPr lang="vi-V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781365" y="4953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76410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208287-EF99-4751-BD0E-14C42DDF3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" y="457200"/>
            <a:ext cx="12087226" cy="60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0400" y="324359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vi-V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829800" y="324359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72638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5B3673-2477-4F0E-918C-D4960B056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01821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2895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vi-V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37338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endParaRPr lang="vi-VN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06388" y="432588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vi-V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940424" y="37338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endParaRPr lang="vi-V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442450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vi-V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382868" y="224565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73898" y="399541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endParaRPr lang="vi-V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468611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vi-VN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458749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endParaRPr lang="vi-VN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099176" y="4538612"/>
            <a:ext cx="730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  <a:endParaRPr lang="vi-VN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507504" y="1722439"/>
            <a:ext cx="730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88295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5B3673-2477-4F0E-918C-D4960B056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01821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148487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vi-V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77035" y="200809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endParaRPr lang="vi-VN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29435" y="271019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vi-V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63225" y="323341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07496" y="29718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99712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2EE30F-2C84-4AD7-94C3-983B9500A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928"/>
            <a:ext cx="12039600" cy="66856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BE39C1-A177-4008-AD83-8A493ED5E3A1}"/>
              </a:ext>
            </a:extLst>
          </p:cNvPr>
          <p:cNvSpPr txBox="1"/>
          <p:nvPr/>
        </p:nvSpPr>
        <p:spPr>
          <a:xfrm>
            <a:off x="8610600" y="19050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4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737462-B700-4E2A-B1A6-0FEB71836485}"/>
              </a:ext>
            </a:extLst>
          </p:cNvPr>
          <p:cNvSpPr txBox="1"/>
          <p:nvPr/>
        </p:nvSpPr>
        <p:spPr>
          <a:xfrm>
            <a:off x="9448800" y="17526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-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742998-117C-42F2-B14A-0D9562969023}"/>
              </a:ext>
            </a:extLst>
          </p:cNvPr>
          <p:cNvSpPr txBox="1"/>
          <p:nvPr/>
        </p:nvSpPr>
        <p:spPr>
          <a:xfrm>
            <a:off x="10272932" y="18288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1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E07536-24F0-4BB0-970F-1ACE47F263E6}"/>
              </a:ext>
            </a:extLst>
          </p:cNvPr>
          <p:cNvSpPr txBox="1"/>
          <p:nvPr/>
        </p:nvSpPr>
        <p:spPr>
          <a:xfrm>
            <a:off x="11391900" y="1904999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CEE9B1-08F0-442B-850B-39D6E500A85B}"/>
              </a:ext>
            </a:extLst>
          </p:cNvPr>
          <p:cNvSpPr txBox="1"/>
          <p:nvPr/>
        </p:nvSpPr>
        <p:spPr>
          <a:xfrm>
            <a:off x="8582465" y="49530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5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2FD17D-8C6B-45EB-A27A-FABBEDBB2459}"/>
              </a:ext>
            </a:extLst>
          </p:cNvPr>
          <p:cNvSpPr txBox="1"/>
          <p:nvPr/>
        </p:nvSpPr>
        <p:spPr>
          <a:xfrm>
            <a:off x="9448800" y="4919003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+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3DE833-ACA3-4D81-BA92-A1796EA6856B}"/>
              </a:ext>
            </a:extLst>
          </p:cNvPr>
          <p:cNvSpPr txBox="1"/>
          <p:nvPr/>
        </p:nvSpPr>
        <p:spPr>
          <a:xfrm>
            <a:off x="10172700" y="4919003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2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5E05B1-1241-4734-B4AF-BAA97B466F04}"/>
              </a:ext>
            </a:extLst>
          </p:cNvPr>
          <p:cNvSpPr txBox="1"/>
          <p:nvPr/>
        </p:nvSpPr>
        <p:spPr>
          <a:xfrm>
            <a:off x="11377832" y="49530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4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641279" y="1752245"/>
            <a:ext cx="890944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Chúc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các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con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chăm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ngoan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,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học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giỏi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. </a:t>
            </a:r>
          </a:p>
        </p:txBody>
      </p:sp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xmlns="" id="{5B33F5EC-00EA-4B86-AB2B-3D047DE4C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798990"/>
              </p:ext>
            </p:extLst>
          </p:nvPr>
        </p:nvGraphicFramePr>
        <p:xfrm>
          <a:off x="28135" y="112634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xmlns="" id="{5B33F5EC-00EA-4B86-AB2B-3D047DE4C9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5" y="112634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6" descr="POINSET2">
            <a:extLst>
              <a:ext uri="{FF2B5EF4-FFF2-40B4-BE49-F238E27FC236}">
                <a16:creationId xmlns:a16="http://schemas.microsoft.com/office/drawing/2014/main" xmlns="" id="{ECF36DB4-D915-4764-9A83-90940553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47773" y="115582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6B41B78-C935-4893-8634-A890EC5A5FBE}"/>
              </a:ext>
            </a:extLst>
          </p:cNvPr>
          <p:cNvGrpSpPr/>
          <p:nvPr/>
        </p:nvGrpSpPr>
        <p:grpSpPr>
          <a:xfrm rot="5400000">
            <a:off x="10103788" y="5006485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xmlns="" id="{BFFE33AC-25C3-445E-AA77-CD2C8C59BA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:a16="http://schemas.microsoft.com/office/drawing/2014/main" xmlns="" id="{15C440AF-2B3C-454E-9448-958207BFE2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:a16="http://schemas.microsoft.com/office/drawing/2014/main" xmlns="" id="{D40A7C8D-3063-4248-B8E4-3A6B6A5F5D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6940E22-4A55-48F8-B031-920EB4715385}"/>
              </a:ext>
            </a:extLst>
          </p:cNvPr>
          <p:cNvGrpSpPr/>
          <p:nvPr/>
        </p:nvGrpSpPr>
        <p:grpSpPr>
          <a:xfrm rot="10800000">
            <a:off x="242222" y="4916139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5DDAD3C8-C456-4FD3-B8D1-F3D60D9DC6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xmlns="" id="{902F8FFF-7146-40AB-8BF8-1ECEAE3048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xmlns="" id="{BE987C58-AA60-415E-9E2E-FB9A06EEC5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4558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BB5BBB-F8B3-4F65-8BE9-CBBA0C6D8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16" y="1295400"/>
            <a:ext cx="3599354" cy="5053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0450DFC-5B5F-4C93-A027-7A6D5B3A7034}"/>
              </a:ext>
            </a:extLst>
          </p:cNvPr>
          <p:cNvSpPr txBox="1"/>
          <p:nvPr/>
        </p:nvSpPr>
        <p:spPr>
          <a:xfrm>
            <a:off x="4974670" y="-95946"/>
            <a:ext cx="3012987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</a:rPr>
              <a:t>ÔN TẬP</a:t>
            </a:r>
            <a:endParaRPr lang="vi-VN" sz="5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DB4C6B-FB22-44B6-B4DD-F800DB97E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71" y="5132525"/>
            <a:ext cx="5729980" cy="1712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C235B4B-54AD-4B17-BCE0-A7DEA68BD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95400"/>
            <a:ext cx="5729980" cy="3576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526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D8E80C-971D-48B4-9D4A-A1AFFC2E5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33997"/>
            <a:ext cx="12024360" cy="6792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68B1DE-CD80-4FAF-ADF0-C1CFB0129F90}"/>
              </a:ext>
            </a:extLst>
          </p:cNvPr>
          <p:cNvSpPr txBox="1"/>
          <p:nvPr/>
        </p:nvSpPr>
        <p:spPr>
          <a:xfrm>
            <a:off x="1828800" y="2875002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E5930C-E2A4-4286-B02B-909711425D97}"/>
              </a:ext>
            </a:extLst>
          </p:cNvPr>
          <p:cNvSpPr txBox="1"/>
          <p:nvPr/>
        </p:nvSpPr>
        <p:spPr>
          <a:xfrm>
            <a:off x="5257800" y="2875001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10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CB11BC-B2A2-4BD0-89E1-192ACAE3B05C}"/>
              </a:ext>
            </a:extLst>
          </p:cNvPr>
          <p:cNvSpPr txBox="1"/>
          <p:nvPr/>
        </p:nvSpPr>
        <p:spPr>
          <a:xfrm>
            <a:off x="9715500" y="2875001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8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ABB406-B337-4914-BA14-F4606262E447}"/>
              </a:ext>
            </a:extLst>
          </p:cNvPr>
          <p:cNvSpPr txBox="1"/>
          <p:nvPr/>
        </p:nvSpPr>
        <p:spPr>
          <a:xfrm>
            <a:off x="1841695" y="5900727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9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D589EA-E1C7-44EF-AD20-6A7E11783ADF}"/>
              </a:ext>
            </a:extLst>
          </p:cNvPr>
          <p:cNvSpPr txBox="1"/>
          <p:nvPr/>
        </p:nvSpPr>
        <p:spPr>
          <a:xfrm>
            <a:off x="5448300" y="5878453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5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FA8E75-C25C-4ED3-A79A-E0DB77593499}"/>
              </a:ext>
            </a:extLst>
          </p:cNvPr>
          <p:cNvSpPr txBox="1"/>
          <p:nvPr/>
        </p:nvSpPr>
        <p:spPr>
          <a:xfrm>
            <a:off x="9692054" y="5857577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4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9DE3B2-0C21-434D-B596-03F50D356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" y="779479"/>
            <a:ext cx="12107498" cy="2590800"/>
          </a:xfrm>
          <a:prstGeom prst="rect">
            <a:avLst/>
          </a:prstGeom>
        </p:spPr>
      </p:pic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xmlns="" id="{37E17A90-2315-47F8-8C11-162ADC6A84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184451"/>
              </p:ext>
            </p:extLst>
          </p:nvPr>
        </p:nvGraphicFramePr>
        <p:xfrm>
          <a:off x="28135" y="112634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xmlns="" id="{5B33F5EC-00EA-4B86-AB2B-3D047DE4C9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5" y="112634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6" descr="POINSET2">
            <a:extLst>
              <a:ext uri="{FF2B5EF4-FFF2-40B4-BE49-F238E27FC236}">
                <a16:creationId xmlns:a16="http://schemas.microsoft.com/office/drawing/2014/main" xmlns="" id="{D890FA41-A592-47FB-8FE3-D975C7697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47773" y="115582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AF938D5-BFA1-4E53-BCFE-A8215C234EA2}"/>
              </a:ext>
            </a:extLst>
          </p:cNvPr>
          <p:cNvGrpSpPr/>
          <p:nvPr/>
        </p:nvGrpSpPr>
        <p:grpSpPr>
          <a:xfrm rot="5400000">
            <a:off x="10103788" y="5006485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xmlns="" id="{F71C9CDB-3C1D-4DAD-9184-86C9B550EB2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:a16="http://schemas.microsoft.com/office/drawing/2014/main" xmlns="" id="{DBE2AFA1-EAD1-4246-A670-3F7E6D9999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:a16="http://schemas.microsoft.com/office/drawing/2014/main" xmlns="" id="{830E1ECB-1F69-4191-AFAD-8558E69CDB0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265350B-2EC2-44D3-ABA3-3BC28DAF9CDE}"/>
              </a:ext>
            </a:extLst>
          </p:cNvPr>
          <p:cNvGrpSpPr/>
          <p:nvPr/>
        </p:nvGrpSpPr>
        <p:grpSpPr>
          <a:xfrm rot="10800000">
            <a:off x="242222" y="4916139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E1679F5B-8D6E-420E-AD76-11793DBADFC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xmlns="" id="{EC894D9D-600D-4A6B-ADC4-EAEE7C618F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xmlns="" id="{7592A12D-6449-4304-A2B8-1E048A9B3C0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A760A1-666E-45D3-8A98-338D12C352AF}"/>
              </a:ext>
            </a:extLst>
          </p:cNvPr>
          <p:cNvSpPr txBox="1"/>
          <p:nvPr/>
        </p:nvSpPr>
        <p:spPr>
          <a:xfrm>
            <a:off x="3319927" y="1160479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&lt;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15697B-72BC-4A36-AC38-16C64D120062}"/>
              </a:ext>
            </a:extLst>
          </p:cNvPr>
          <p:cNvSpPr txBox="1"/>
          <p:nvPr/>
        </p:nvSpPr>
        <p:spPr>
          <a:xfrm>
            <a:off x="3319927" y="232927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=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4E382C-8416-46B4-926A-A2E34C0ED35F}"/>
              </a:ext>
            </a:extLst>
          </p:cNvPr>
          <p:cNvSpPr txBox="1"/>
          <p:nvPr/>
        </p:nvSpPr>
        <p:spPr>
          <a:xfrm>
            <a:off x="6863229" y="1160479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&gt;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717FD22-9721-4B74-BE6A-43A9AD10B24B}"/>
              </a:ext>
            </a:extLst>
          </p:cNvPr>
          <p:cNvSpPr txBox="1"/>
          <p:nvPr/>
        </p:nvSpPr>
        <p:spPr>
          <a:xfrm>
            <a:off x="6883158" y="2274275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&lt;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D2EA616-A5D8-496F-BA47-CA0C4BA8F6D3}"/>
              </a:ext>
            </a:extLst>
          </p:cNvPr>
          <p:cNvSpPr txBox="1"/>
          <p:nvPr/>
        </p:nvSpPr>
        <p:spPr>
          <a:xfrm>
            <a:off x="10891862" y="1163268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&gt;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D905B24-7051-41E7-9104-D7F1EC8B0C70}"/>
              </a:ext>
            </a:extLst>
          </p:cNvPr>
          <p:cNvSpPr txBox="1"/>
          <p:nvPr/>
        </p:nvSpPr>
        <p:spPr>
          <a:xfrm>
            <a:off x="10863727" y="2321474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&gt;</a:t>
            </a:r>
            <a:endParaRPr lang="vi-VN" sz="6000" b="1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AA1CF43-4968-4D8B-90C6-B3C2573A6C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58669"/>
            <a:ext cx="8878539" cy="18766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91E5590-159D-4E9E-8D20-10D68C61AC15}"/>
              </a:ext>
            </a:extLst>
          </p:cNvPr>
          <p:cNvSpPr txBox="1"/>
          <p:nvPr/>
        </p:nvSpPr>
        <p:spPr>
          <a:xfrm>
            <a:off x="3319927" y="5651703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001A44F-821E-43C4-AD98-D5393DE475E8}"/>
              </a:ext>
            </a:extLst>
          </p:cNvPr>
          <p:cNvSpPr txBox="1"/>
          <p:nvPr/>
        </p:nvSpPr>
        <p:spPr>
          <a:xfrm>
            <a:off x="4761167" y="5651702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5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B83DCF5-4288-465A-A7C2-B59625111782}"/>
              </a:ext>
            </a:extLst>
          </p:cNvPr>
          <p:cNvSpPr txBox="1"/>
          <p:nvPr/>
        </p:nvSpPr>
        <p:spPr>
          <a:xfrm>
            <a:off x="6377175" y="5660949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8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52D9814-C3BF-4F13-96DF-9529BDCC4DAD}"/>
              </a:ext>
            </a:extLst>
          </p:cNvPr>
          <p:cNvSpPr txBox="1"/>
          <p:nvPr/>
        </p:nvSpPr>
        <p:spPr>
          <a:xfrm>
            <a:off x="7818415" y="5651701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9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945D49-0A32-47BF-A1BD-32AA9B1F0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8311"/>
            <a:ext cx="12192000" cy="3121378"/>
          </a:xfrm>
          <a:prstGeom prst="rect">
            <a:avLst/>
          </a:prstGeom>
        </p:spPr>
      </p:pic>
      <p:graphicFrame>
        <p:nvGraphicFramePr>
          <p:cNvPr id="3" name="Object 13">
            <a:extLst>
              <a:ext uri="{FF2B5EF4-FFF2-40B4-BE49-F238E27FC236}">
                <a16:creationId xmlns:a16="http://schemas.microsoft.com/office/drawing/2014/main" xmlns="" id="{A7D2CEDC-3A67-49D3-A512-B38CD5B5AC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343380"/>
              </p:ext>
            </p:extLst>
          </p:nvPr>
        </p:nvGraphicFramePr>
        <p:xfrm>
          <a:off x="28135" y="112634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xmlns="" id="{37E17A90-2315-47F8-8C11-162ADC6A84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5" y="112634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6" descr="POINSET2">
            <a:extLst>
              <a:ext uri="{FF2B5EF4-FFF2-40B4-BE49-F238E27FC236}">
                <a16:creationId xmlns:a16="http://schemas.microsoft.com/office/drawing/2014/main" xmlns="" id="{41DFBB7B-F48C-4165-B5F8-A8040EEF1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47773" y="115582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3955E10-D91B-44FE-BF12-C25A1711E7AF}"/>
              </a:ext>
            </a:extLst>
          </p:cNvPr>
          <p:cNvGrpSpPr/>
          <p:nvPr/>
        </p:nvGrpSpPr>
        <p:grpSpPr>
          <a:xfrm rot="5400000">
            <a:off x="10103788" y="5006485"/>
            <a:ext cx="1768131" cy="1946550"/>
            <a:chOff x="9938711" y="206290"/>
            <a:chExt cx="1928813" cy="1733852"/>
          </a:xfrm>
        </p:grpSpPr>
        <p:pic>
          <p:nvPicPr>
            <p:cNvPr id="6" name="Picture 79" descr="597876oto1c630fc">
              <a:extLst>
                <a:ext uri="{FF2B5EF4-FFF2-40B4-BE49-F238E27FC236}">
                  <a16:creationId xmlns:a16="http://schemas.microsoft.com/office/drawing/2014/main" xmlns="" id="{7FC711F0-90BD-4B74-B323-0CAEBF804D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xmlns="" id="{75CA5D60-1B79-4D39-A762-946EAC56540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6" descr="1550187og9nx7ndt2">
              <a:extLst>
                <a:ext uri="{FF2B5EF4-FFF2-40B4-BE49-F238E27FC236}">
                  <a16:creationId xmlns:a16="http://schemas.microsoft.com/office/drawing/2014/main" xmlns="" id="{FC871F12-1895-4CC2-9A44-AF5FDB86C0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D5C38C2-AA70-4100-A6F7-3ABE0B4CDDBA}"/>
              </a:ext>
            </a:extLst>
          </p:cNvPr>
          <p:cNvGrpSpPr/>
          <p:nvPr/>
        </p:nvGrpSpPr>
        <p:grpSpPr>
          <a:xfrm rot="10800000">
            <a:off x="242222" y="4916139"/>
            <a:ext cx="1768131" cy="1946550"/>
            <a:chOff x="9938711" y="206290"/>
            <a:chExt cx="1928813" cy="1733852"/>
          </a:xfrm>
        </p:grpSpPr>
        <p:pic>
          <p:nvPicPr>
            <p:cNvPr id="10" name="Picture 79" descr="597876oto1c630fc">
              <a:extLst>
                <a:ext uri="{FF2B5EF4-FFF2-40B4-BE49-F238E27FC236}">
                  <a16:creationId xmlns:a16="http://schemas.microsoft.com/office/drawing/2014/main" xmlns="" id="{CB47632A-19D0-4087-ABF2-BD2640F537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814CD2C3-20DB-45DE-9FE6-DA8D86DADD9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6" descr="1550187og9nx7ndt2">
              <a:extLst>
                <a:ext uri="{FF2B5EF4-FFF2-40B4-BE49-F238E27FC236}">
                  <a16:creationId xmlns:a16="http://schemas.microsoft.com/office/drawing/2014/main" xmlns="" id="{11ACEF3A-740B-46EC-B54F-A6B2950EFA7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207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32B6B90-E5A9-4983-AE9B-D9486FD78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685800" y="46954"/>
            <a:ext cx="10591800" cy="6814675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3B645663-DAE8-4C85-A1CE-D287787B2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648200"/>
            <a:ext cx="2857802" cy="2014609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D11301D6-6B7D-4DFE-BD2A-27663560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91185"/>
            <a:ext cx="3226173" cy="3226173"/>
          </a:xfrm>
          <a:prstGeom prst="rect">
            <a:avLst/>
          </a:prstGeom>
        </p:spPr>
      </p:pic>
      <p:pic>
        <p:nvPicPr>
          <p:cNvPr id="7" name="Picture 9" descr="F:\未标题-1.png">
            <a:extLst>
              <a:ext uri="{FF2B5EF4-FFF2-40B4-BE49-F238E27FC236}">
                <a16:creationId xmlns:a16="http://schemas.microsoft.com/office/drawing/2014/main" xmlns="" id="{B7B9EBC3-8363-486C-8CD2-ADEF611E6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95082"/>
            <a:ext cx="2403341" cy="24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F8826C-B458-46F5-86B6-60AD76F154D0}"/>
              </a:ext>
            </a:extLst>
          </p:cNvPr>
          <p:cNvSpPr txBox="1"/>
          <p:nvPr/>
        </p:nvSpPr>
        <p:spPr>
          <a:xfrm>
            <a:off x="2636344" y="1304425"/>
            <a:ext cx="7391400" cy="288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800" b="1" dirty="0">
                <a:solidFill>
                  <a:srgbClr val="FF0000"/>
                </a:solidFill>
              </a:rPr>
              <a:t>ĐỐ BẠN</a:t>
            </a:r>
            <a:endParaRPr lang="vi-VN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5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32B6B90-E5A9-4983-AE9B-D9486FD78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685800" y="46954"/>
            <a:ext cx="10591800" cy="6814675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3B645663-DAE8-4C85-A1CE-D287787B2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648200"/>
            <a:ext cx="2857802" cy="20146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A826126-AEAA-4DE5-B72B-CC62FD5B11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50" t="23391" r="71250" b="6057"/>
          <a:stretch/>
        </p:blipFill>
        <p:spPr>
          <a:xfrm>
            <a:off x="4294639" y="1396752"/>
            <a:ext cx="4713236" cy="3783676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xmlns="" id="{D48285B1-FC9E-497F-9586-6CEE96C6B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91185"/>
            <a:ext cx="3226173" cy="3226173"/>
          </a:xfrm>
          <a:prstGeom prst="rect">
            <a:avLst/>
          </a:prstGeom>
        </p:spPr>
      </p:pic>
      <p:pic>
        <p:nvPicPr>
          <p:cNvPr id="11" name="Picture 9" descr="F:\未标题-1.png">
            <a:extLst>
              <a:ext uri="{FF2B5EF4-FFF2-40B4-BE49-F238E27FC236}">
                <a16:creationId xmlns:a16="http://schemas.microsoft.com/office/drawing/2014/main" xmlns="" id="{4DA0DC0B-2C7E-4266-8787-2A07F5824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95082"/>
            <a:ext cx="2403341" cy="24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308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32B6B90-E5A9-4983-AE9B-D9486FD78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685800" y="46954"/>
            <a:ext cx="10591800" cy="6814675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3B645663-DAE8-4C85-A1CE-D287787B2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648200"/>
            <a:ext cx="2857802" cy="20146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A826126-AEAA-4DE5-B72B-CC62FD5B11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32" t="26171" r="48268" b="3276"/>
          <a:stretch/>
        </p:blipFill>
        <p:spPr>
          <a:xfrm>
            <a:off x="4294639" y="1396752"/>
            <a:ext cx="4713236" cy="3783676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xmlns="" id="{D48285B1-FC9E-497F-9586-6CEE96C6B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91185"/>
            <a:ext cx="3226173" cy="3226173"/>
          </a:xfrm>
          <a:prstGeom prst="rect">
            <a:avLst/>
          </a:prstGeom>
        </p:spPr>
      </p:pic>
      <p:pic>
        <p:nvPicPr>
          <p:cNvPr id="11" name="Picture 9" descr="F:\未标题-1.png">
            <a:extLst>
              <a:ext uri="{FF2B5EF4-FFF2-40B4-BE49-F238E27FC236}">
                <a16:creationId xmlns:a16="http://schemas.microsoft.com/office/drawing/2014/main" xmlns="" id="{4DA0DC0B-2C7E-4266-8787-2A07F5824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95082"/>
            <a:ext cx="2403341" cy="24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5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32B6B90-E5A9-4983-AE9B-D9486FD78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685800" y="46954"/>
            <a:ext cx="10591800" cy="6814675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3B645663-DAE8-4C85-A1CE-D287787B2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648200"/>
            <a:ext cx="2857802" cy="20146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A826126-AEAA-4DE5-B72B-CC62FD5B11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32" t="27593" r="23168" b="1854"/>
          <a:stretch/>
        </p:blipFill>
        <p:spPr>
          <a:xfrm>
            <a:off x="4294639" y="1396752"/>
            <a:ext cx="4713236" cy="3783676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xmlns="" id="{D48285B1-FC9E-497F-9586-6CEE96C6B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91185"/>
            <a:ext cx="3226173" cy="3226173"/>
          </a:xfrm>
          <a:prstGeom prst="rect">
            <a:avLst/>
          </a:prstGeom>
        </p:spPr>
      </p:pic>
      <p:pic>
        <p:nvPicPr>
          <p:cNvPr id="11" name="Picture 9" descr="F:\未标题-1.png">
            <a:extLst>
              <a:ext uri="{FF2B5EF4-FFF2-40B4-BE49-F238E27FC236}">
                <a16:creationId xmlns:a16="http://schemas.microsoft.com/office/drawing/2014/main" xmlns="" id="{4DA0DC0B-2C7E-4266-8787-2A07F5824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95082"/>
            <a:ext cx="2403341" cy="24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886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89</Words>
  <Application>Microsoft Office PowerPoint</Application>
  <PresentationFormat>Custom</PresentationFormat>
  <Paragraphs>71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1_Default Design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21AK22</cp:lastModifiedBy>
  <cp:revision>202</cp:revision>
  <dcterms:created xsi:type="dcterms:W3CDTF">2002-01-01T10:07:35Z</dcterms:created>
  <dcterms:modified xsi:type="dcterms:W3CDTF">2022-01-05T00:31:56Z</dcterms:modified>
</cp:coreProperties>
</file>